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RIGGER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Descrição dos tipos de guindastes: explanação dos tipos de guindastes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usuais, com suas características e descrição da operação;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cargas: exposição das técnicas de movimentação de carga,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normas que a regem;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Operações estáticas e dinâmicas: demonstração de técnicas aplicáveis a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 estáticas e dinâmicas;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Sinalização: sinalização padrão de movimentação de carga de acordo com as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normas vigentes;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Cabos de aço: técnicas de identificação e inspeção de cabos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Acessórios de movimentação de carga: tipos de acessórios, normas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inspeção e características;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Cintas de poliéster/ nylon: características, correta utilização e preservação;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Conversão de unidades: métodos de conversão de unidades do sistema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métrico para o sistema americano, que são os dois sistemas mais utilizados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em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Casos de acidentes: audiovisual mostrando acidentes ocorridos com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guindastes e seus estudos de falha;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 pesadas;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Definir ponto de equilíbrio da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Elevar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Centralizar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Dimensionar peso da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Distribuir o peso em partes iguais;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Tipos, componentes e tecnologia de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Princípios, conceitos e terminologia utilizados em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Estudo de tabelas de carga: guindastes mecânicos e telescópicos;</a:t>
            </a: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7D8C037-B4FD-48C1-A0E3-230DAAF89CFC}"/>
              </a:ext>
            </a:extLst>
          </p:cNvPr>
          <p:cNvSpPr txBox="1"/>
          <p:nvPr/>
        </p:nvSpPr>
        <p:spPr>
          <a:xfrm>
            <a:off x="4140671" y="508612"/>
            <a:ext cx="30963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Matemática e diagramas aplicados aos estudos de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Rigger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Cabos de aço, eslingas e acessórios utilizados em amarrações;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Determinação de centro de gravidade, pesos, capacidade bruta e carga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líquida;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Operação com dois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Segurança e fatores que afetam a capacidade dos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História dos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Cálculo das capacidades e içamentos simples e múltiplos;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Força na sapata;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Efeitos do vento;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Equipamentos de içamento vertical;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Gruas - tipos - funcionamento e escolha;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Equipamentos de içamento horizontal;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Técnicas de içamento;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Considerações sobre içamento de peças;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Plano de içamento e movimentação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Cálculo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Composição de forças;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Plano de </a:t>
            </a:r>
            <a:r>
              <a:rPr lang="pt-BR" sz="900" b="0" i="0" u="none" strike="noStrike" baseline="0" dirty="0" err="1">
                <a:latin typeface="CIDFont+F1"/>
              </a:rPr>
              <a:t>Rigging</a:t>
            </a:r>
            <a:r>
              <a:rPr lang="pt-BR" sz="9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Estudo de </a:t>
            </a:r>
            <a:r>
              <a:rPr lang="pt-BR" sz="900" b="0" i="0" u="none" strike="noStrike" baseline="0" dirty="0" err="1">
                <a:latin typeface="CIDFont+F1"/>
              </a:rPr>
              <a:t>Rigging</a:t>
            </a:r>
            <a:r>
              <a:rPr lang="pt-BR" sz="9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Amarração/movimentação e descargas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Área de trabalho para movimentação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Providências técnicas.</a:t>
            </a:r>
          </a:p>
          <a:p>
            <a:pPr algn="l"/>
            <a:endParaRPr lang="pt-BR" sz="900" dirty="0">
              <a:latin typeface="CIDFont+F1"/>
            </a:endParaRP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NR 11 - Transporte, Movimentação, Armazenagem e Manuseio de Materiais.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2506</TotalTime>
  <Words>554</Words>
  <Application>Microsoft Office PowerPoint</Application>
  <PresentationFormat>Personalizar</PresentationFormat>
  <Paragraphs>81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386</cp:revision>
  <cp:lastPrinted>2023-01-18T11:46:20Z</cp:lastPrinted>
  <dcterms:created xsi:type="dcterms:W3CDTF">1996-09-21T19:33:27Z</dcterms:created>
  <dcterms:modified xsi:type="dcterms:W3CDTF">2024-08-19T20:11:15Z</dcterms:modified>
</cp:coreProperties>
</file>